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784591"/>
            <a:ext cx="8689976" cy="3005401"/>
          </a:xfrm>
        </p:spPr>
        <p:txBody>
          <a:bodyPr/>
          <a:lstStyle/>
          <a:p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盼望主再來</a:t>
            </a:r>
            <a:br>
              <a:rPr lang="en-PH" altLang="zh-TW" dirty="0"/>
            </a:br>
            <a:r>
              <a:rPr lang="en-PH" altLang="zh-TW" sz="4000" b="1" dirty="0">
                <a:latin typeface="Candara" panose="020E0502030303020204" pitchFamily="34" charset="0"/>
              </a:rPr>
              <a:t>When </a:t>
            </a:r>
            <a:r>
              <a:rPr lang="en-PH" altLang="zh-TW" sz="4000" b="1" dirty="0" err="1">
                <a:latin typeface="Candara" panose="020E0502030303020204" pitchFamily="34" charset="0"/>
              </a:rPr>
              <a:t>jesus</a:t>
            </a:r>
            <a:r>
              <a:rPr lang="en-PH" altLang="zh-TW" sz="4000" b="1" dirty="0">
                <a:latin typeface="Candara" panose="020E0502030303020204" pitchFamily="34" charset="0"/>
              </a:rPr>
              <a:t> comes</a:t>
            </a:r>
            <a:endParaRPr lang="en-PH" sz="40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861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29070"/>
            <a:ext cx="12192000" cy="4710223"/>
          </a:xfrm>
        </p:spPr>
        <p:txBody>
          <a:bodyPr>
            <a:normAutofit fontScale="90000"/>
          </a:bodyPr>
          <a:lstStyle/>
          <a:p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不知何時主耶穌要再來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M- chai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Chu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so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koh-lai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是誰也都不會知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Chi-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chui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boe-oe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chai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1</a:t>
            </a:r>
            <a:r>
              <a:rPr lang="en-US" altLang="zh-TW" sz="31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en-US" altLang="zh-TW" sz="28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When Jesus comes to reward His servants</a:t>
            </a:r>
            <a:b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whether it be noon or night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0857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69310"/>
            <a:ext cx="12192000" cy="4136067"/>
          </a:xfrm>
        </p:spPr>
        <p:txBody>
          <a:bodyPr>
            <a:normAutofit fontScale="90000"/>
          </a:bodyPr>
          <a:lstStyle/>
          <a:p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所以各時當儆醒備便心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So- I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tak-si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pi- pan sim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盼望等候主降臨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Ng-bang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theng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hau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-lim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Faithful to Him will He find us watching,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with our lamps all trimmed and bright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?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022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68572"/>
            <a:ext cx="12192000" cy="4720856"/>
          </a:xfrm>
        </p:spPr>
        <p:txBody>
          <a:bodyPr>
            <a:normAutofit fontScale="90000"/>
          </a:bodyPr>
          <a:lstStyle/>
          <a:p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5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心思意念和一切的言行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Sim-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liam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it-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gian-heng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當完全清潔光明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oan-choan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chheng-khi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kng-beng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Oh, can we say we are ready, brother?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Ready for the souls’ bright home?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55236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47484" y="1360967"/>
            <a:ext cx="12192000" cy="4136066"/>
          </a:xfrm>
        </p:spPr>
        <p:txBody>
          <a:bodyPr>
            <a:normAutofit fontScale="90000"/>
          </a:bodyPr>
          <a:lstStyle/>
          <a:p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真實盼望耶穌再來的人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Chin- sit  ng- bang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so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e  lang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快樂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他的生活真快樂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Khoai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lok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!   I  e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seng-oah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chin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khoai-lok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Say, will He find you and me still watching,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waiting, watching when the Lord shall come?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7740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29071"/>
            <a:ext cx="12192000" cy="4412510"/>
          </a:xfrm>
        </p:spPr>
        <p:txBody>
          <a:bodyPr>
            <a:normAutofit fontScale="90000"/>
          </a:bodyPr>
          <a:lstStyle/>
          <a:p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我要再來趕緊就要再來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39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-kin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koh-lai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這是主所說的話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Che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Chu so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 e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2</a:t>
            </a:r>
            <a:r>
              <a:rPr lang="en-US" altLang="zh-TW" sz="31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en-US" altLang="zh-TW" sz="28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If at the dawn of the early morning,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He shall call us one by one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3483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212111"/>
            <a:ext cx="12192000" cy="4433778"/>
          </a:xfrm>
        </p:spPr>
        <p:txBody>
          <a:bodyPr>
            <a:normAutofit fontScale="90000"/>
          </a:bodyPr>
          <a:lstStyle/>
          <a:p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請祢趕緊再來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Chu- ah!  Chu-ah!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Chhia</a:t>
            </a:r>
            <a:r>
              <a:rPr lang="en-US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Li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US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-kin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koh-lai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哈利路亞啊們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Ha-  li-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  a- men.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When to the Lord we restore our talents,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will He answer us “Well done?”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81614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204565"/>
            <a:ext cx="12192000" cy="4731489"/>
          </a:xfrm>
        </p:spPr>
        <p:txBody>
          <a:bodyPr>
            <a:normAutofit fontScale="90000"/>
          </a:bodyPr>
          <a:lstStyle/>
          <a:p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5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心思意念和一切的言行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Sim-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liam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it-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gian-heng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當完全清潔光明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oan-choan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chheng-khi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kng-beng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Oh, can we say we are ready, brother?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Ready for the souls’ bright home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?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05096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470036"/>
            <a:ext cx="12192000" cy="4136066"/>
          </a:xfrm>
        </p:spPr>
        <p:txBody>
          <a:bodyPr>
            <a:normAutofit fontScale="90000"/>
          </a:bodyPr>
          <a:lstStyle/>
          <a:p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5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真實盼望耶穌再來的人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Chin-  sit  ng- bang 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so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e  lang,</a:t>
            </a:r>
            <a:br>
              <a:rPr lang="en-US" altLang="zh-TW" sz="5800" b="1" cap="none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快樂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他的生活真快樂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Khoai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lok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!   I  e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seng-oah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chin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khoai-lok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Say, will He find you and me still watching,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waiting, watching when the Lord shall come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?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5318533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165</TotalTime>
  <Words>524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DFKai-SB</vt:lpstr>
      <vt:lpstr>Arial</vt:lpstr>
      <vt:lpstr>Candara</vt:lpstr>
      <vt:lpstr>Tw Cen MT</vt:lpstr>
      <vt:lpstr>Droplet</vt:lpstr>
      <vt:lpstr>盼望主再來 When jesus comes</vt:lpstr>
      <vt:lpstr>1. 不知何時主耶穌要再來， M- chai  sian- si  Chu Ia- so  beh  koh-lai, 是誰也都不會知， Chi- chui ia long boe-oe chai,  1. When Jesus comes to reward His servants whether it be noon or night, </vt:lpstr>
      <vt:lpstr>所以各時當儆醒備便心， So- I  tak-si  tioh keng- seng  pi- pan sim, 盼望等候主降臨。  Ng-bang theng hau Chu kang-lim.  Faithful to Him will He find us watching, with our lamps all trimmed and bright?</vt:lpstr>
      <vt:lpstr>   (和) 心思意念和一切的言行， Sim- su  i- liam  kap  it-chhe e gian-heng, 當完全清潔光明， Tioh oan-choan chheng-khi kng-beng,  Oh, can we say we are ready, brother? Ready for the souls’ bright home? </vt:lpstr>
      <vt:lpstr>  真實盼望耶穌再來的人， Chin- sit  ng- bang  Ia- so  koh  lai  e  lang, 快樂！他的生活真快樂， Khoai- lok!   I  e seng-oah chin khoai-lok.  Say, will He find you and me still watching, waiting, watching when the Lord shall come?</vt:lpstr>
      <vt:lpstr>2. 我要再來趕緊就要再來， Goa beh koh lai koan-kin chiu beh koh-lai, 這是主所說的話， Che  si  Chu so  kong   e  oe,  2. If at the dawn of the early morning, He shall call us one by one,</vt:lpstr>
      <vt:lpstr>主啊！主啊！請祢趕緊再來， Chu- ah!  Chu-ah!  Chhian Li  koan-kin koh-lai, 哈利路亞啊們。 Ha-  li-  lu-  ia    a- men.  When to the Lord we restore our talents, will He answer us “Well done?”</vt:lpstr>
      <vt:lpstr>   (和) 心思意念和一切的言行， Sim-  su  i- liam  kap it-chhe e gian-heng, 當完全清潔光明， Tioh oan-choan chheng-khi kng-beng,  Oh, can we say we are ready, brother? Ready for the souls’ bright home? </vt:lpstr>
      <vt:lpstr>  真實盼望耶穌再來的人， Chin-  sit  ng- bang   Ia- so  koh  lai  e  lang, 快樂！他的生活真快樂， Khoai- lok!   I  e  seng-oah chin khoai-lok.  Say, will He find you and me still watching, waiting, watching when the Lord shall come?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盼望主再來 When jesus comes</dc:title>
  <dc:creator>HP</dc:creator>
  <cp:lastModifiedBy>Alexander Uy</cp:lastModifiedBy>
  <cp:revision>17</cp:revision>
  <dcterms:created xsi:type="dcterms:W3CDTF">2020-10-06T05:43:09Z</dcterms:created>
  <dcterms:modified xsi:type="dcterms:W3CDTF">2020-10-14T04:28:54Z</dcterms:modified>
</cp:coreProperties>
</file>